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1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0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3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73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88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4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47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7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58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1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28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E720D-F94B-41E6-B660-EDF64F386952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66AEF-1344-4D72-833E-46B54C51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5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4" y="204027"/>
            <a:ext cx="10136134" cy="652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98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56" y="50448"/>
            <a:ext cx="10267198" cy="67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3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35251"/>
            <a:ext cx="10533888" cy="676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6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" y="82899"/>
            <a:ext cx="10812790" cy="671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2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Бойко Ирина Олеговна</dc:creator>
  <cp:lastModifiedBy>Бойко Ирина Олеговна</cp:lastModifiedBy>
  <cp:revision>1</cp:revision>
  <dcterms:created xsi:type="dcterms:W3CDTF">2022-10-28T10:57:36Z</dcterms:created>
  <dcterms:modified xsi:type="dcterms:W3CDTF">2022-10-28T11:06:37Z</dcterms:modified>
</cp:coreProperties>
</file>